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1" r:id="rId3"/>
    <p:sldId id="305" r:id="rId4"/>
    <p:sldId id="257" r:id="rId5"/>
    <p:sldId id="304" r:id="rId6"/>
    <p:sldId id="278" r:id="rId7"/>
    <p:sldId id="308" r:id="rId8"/>
    <p:sldId id="306" r:id="rId9"/>
    <p:sldId id="309" r:id="rId10"/>
    <p:sldId id="310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548" autoAdjust="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5582" y="5383154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29718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3380" y="5053777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282" y="4331509"/>
            <a:ext cx="662940" cy="63338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общеразвивающее учреждение детский сад №31 п. Мирской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Кавказский район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3380" y="1524000"/>
            <a:ext cx="6497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Инновационные формы работы с родителями в соответствии с требованиями ФГОС ДО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7800" y="4648200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Подготовила старший воспитатель первой квалификационной категории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Ступакова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Н.В.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52" y="3758421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71" y="5383154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84" y="3880706"/>
            <a:ext cx="8778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" y="2971800"/>
            <a:ext cx="8778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008313"/>
            <a:ext cx="8778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66800" y="926698"/>
            <a:ext cx="739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педагогической и правовой компетентности родителей,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рост родительской активности,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установление тесного контакта с каждой семьей,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согласование воспитательного воздействия на ребенка,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обобщение положительного опыта семейного воспитания.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разнообразных форм работы с родителями дает определенные результаты: родители сплачиваются, активно участвуют в жизни детского сада, становятся верными помощниками воспитателю.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533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5532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 пац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098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09600" y="-134983"/>
            <a:ext cx="746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введением Федерального Государственного Образовательного Стандарта большое внимание уделяется работе с родителями. Работа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ДОУ, а так же повышение культуры педагогической грамотности семьи.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Детские годы – самые важные в жизни человека. И как они пройдут, зависит от взрослых – родителей, воспитателей.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играет важную роль в жизни ребёнка, и наша, педагогов, задача – раскрыть перед родителями важные стороны психического развития ребенка на каждой возрастной ступени дошкольного детства, порекомендовать приемы воспитания.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02088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45" y="5186651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организации работы с родителями выявил ряд актуальных проблем: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Педагоги придумывают разные формы вовлечения мам и пап в обучение и воспитание их собственных детей – собрания, стенды…., но откликаются на них только малая часть родителей.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Почему так происходит? Не хотят, потому что заняты? Не понимают значимости? Всего понемногу. Но в большей степени – потому что не испытывают насущной потребности.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Чтобы помощь родителей была действенной, а дело воспитания и развития стало общим делом семьи и детского сада, надо воспитывать не только детей, но и их родителей. Причем не столько воспитывать, сколько общаться, сотрудничать, обмениваться опытом и мнениями, обсуждать проблемы и вместе искать пути и способы их решения.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219201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организовать взаимодействие семьи и детского сада?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аргументировать необходимость участия родителей в жизни ребенка в детском саду?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создать условия, чтобы родители желали сотрудничать с детским садом?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нужно сделать, чтобы им в детском саду было интересно?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И тут на помощь приходят инновационные методы взаимодействия  с родителями.</a:t>
            </a:r>
          </a:p>
          <a:p>
            <a:pPr marL="514350" indent="-514350">
              <a:buAutoNum type="arabicPeriod"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685800"/>
            <a:ext cx="3505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562600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152109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89512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09600" y="838200"/>
            <a:ext cx="8077200" cy="54864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Инновация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новшество, нововведение.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инноваций в детском саду предполагает введение в образовательный процесс обновлённых, улучшенных и уникальных идей, полученных творческими усилиями воспитателя. Целью инновационной деятельности в дошкольном учреждении является повышение эффективности процесса обучения и получение более качественных результатов.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599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7512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5" y="4876800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096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с родителями:    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1143000"/>
            <a:ext cx="4648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Дни Добрых дел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Совместное творчество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Совместные праздники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Совместные проекты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Родительская почта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Общение в соц.сетях</a:t>
            </a:r>
          </a:p>
          <a:p>
            <a:pPr marL="342900" indent="-34290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Семинар-практикум</a:t>
            </a:r>
          </a:p>
          <a:p>
            <a:pPr marL="342900" indent="-34290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Дни открытых дверей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Мастер-класс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«Почтовый ящик».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Школа молодой семьи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Семейные клубы.</a:t>
            </a: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47568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90600" y="-762236"/>
            <a:ext cx="7620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работы семейных клубов являются: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-объединение усилий ДОУ и семьи в вопросах воспитания и развития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педагогической компетентности родителей;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-обмен опытом семейного воспитания;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-укрепление детско-родительских отношений;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-предоставление родителям возможности общаться друг с другом и детьми.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 каждого клуба могут быть разными в зависимости от темы, состава участников и задач: круглый стол, тренинг, практикум, решение педагогических ситуаций, видео просмотры по организации жизни детей в учреждении, организация совместной деятельности детей и взрослых.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99" y="4986259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34404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609600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Встречи за «круглым столом» расширяют кругозор не только родителей, но и самих педагогов. Темы для встреч могут быть различными. В этой форме работы примечательно то, что ни один родитель не остается в стороне, почти каждый принимает активное участие, делясь интересными наблюдениями, высказывая дельные советы. Обобщить и  закончить встречу может психолог или педагог.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7476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97191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58362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12017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917356"/>
            <a:ext cx="6858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общение с родителями посредствам интернет сайта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познакомить родителей с дошкольным учреждением, его уставом, программой развития и коллективом педагогов; показать все виды  деятельности по развитию личности каждого ребенка, осуществлять педагогическое просвещение  родителей  по их запросам.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такой формы работы родители получают информацию о содержании работы с детьми, платных и бесплатных услугах, оказываемых узкими специалистами.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гостевой книге сайта любой родитель может задать интересующий его вопрос и в течении некоторого времени получить на него ответ в виде консультации, рекомендации, совета и т.д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Главное, чтобы все перечисленные выше формы работы и рекомендации не навязывались, а вызывали интерес своей новизной, подавались без штампов, назиданий и нравоучений.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869</TotalTime>
  <Words>686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                             Муниципальное  бюджетное дошкольное общеразвивающее учреждение детский сад №31 п. Мирской МО Кавказский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Инновационные формы работы с родителями:   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Владелец</cp:lastModifiedBy>
  <cp:revision>108</cp:revision>
  <dcterms:created xsi:type="dcterms:W3CDTF">2014-08-08T11:31:25Z</dcterms:created>
  <dcterms:modified xsi:type="dcterms:W3CDTF">2019-11-01T09:20:55Z</dcterms:modified>
</cp:coreProperties>
</file>