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78" r:id="rId4"/>
    <p:sldId id="274" r:id="rId5"/>
    <p:sldId id="258" r:id="rId6"/>
    <p:sldId id="267" r:id="rId7"/>
    <p:sldId id="259" r:id="rId8"/>
    <p:sldId id="265" r:id="rId9"/>
    <p:sldId id="261" r:id="rId10"/>
    <p:sldId id="263" r:id="rId11"/>
    <p:sldId id="266" r:id="rId12"/>
    <p:sldId id="268" r:id="rId13"/>
    <p:sldId id="269" r:id="rId14"/>
    <p:sldId id="264" r:id="rId15"/>
    <p:sldId id="280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589240"/>
            <a:ext cx="7772400" cy="108012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ВОЕННАЯ ТЕХНИКА</a:t>
            </a:r>
            <a:r>
              <a:rPr lang="ru-RU" sz="6600" b="1" dirty="0" smtClean="0">
                <a:solidFill>
                  <a:srgbClr val="C00000"/>
                </a:solidFill>
              </a:rPr>
              <a:t/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составила </a:t>
            </a:r>
            <a:r>
              <a:rPr lang="ru-RU" sz="2400" b="1" smtClean="0">
                <a:solidFill>
                  <a:srgbClr val="C00000"/>
                </a:solidFill>
              </a:rPr>
              <a:t> старший воспитатель</a:t>
            </a:r>
            <a:r>
              <a:rPr lang="ru-RU" sz="2400" b="1" dirty="0" smtClean="0">
                <a:solidFill>
                  <a:srgbClr val="C00000"/>
                </a:solidFill>
              </a:rPr>
              <a:t>: СТУПАКОВА НАТАЛЬЯ ВАСИЛЬЕВНА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http://img11.nnm2.com/1/a/7/9/e/81d543f0ab9ce0c6ac305038edd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5832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ontessoriself.ru/wp-content/uploads/2016/01/atomnaya-podvodnaya-lod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56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ontessoriself.ru/wp-content/uploads/2016/01/istrebit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804" y="0"/>
            <a:ext cx="92438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ontessoriself.ru/wp-content/uploads/2016/01/samohodnaya-push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ntessoriself.ru/wp-content/uploads/2016/01/tan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590" y="260648"/>
            <a:ext cx="8959410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лые ракетные катера на воздушной подушке «Бора» и «Самум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0800000" flipV="1">
            <a:off x="-6" y="5217510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МАЛЫЕ РАКЕТНЫЕ КАТЕРА НА ВОЗДУШНОЙ ПОДУШКЕ «БОРА»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fs00.infourok.ru/images/doc/183/210034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ontessoriself.ru/wp-content/uploads/2016/01/zinitno-raketnyiy-komplek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316416" cy="6589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ontessoriself.ru/wp-content/uploads/2016/01/zenitno-raketnyiy-kompek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" y="0"/>
            <a:ext cx="8944769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акетный крейсер &quot;Москва&quot; - флагман Черноморского флота Росс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38842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27784" y="6093296"/>
            <a:ext cx="5091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ВОЕННЫЙ  КОРАБЛЬ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ontessoriself.ru/wp-content/uploads/2016/01/avianoset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9415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ollektsiya.ru/images/stories/vertolet-01/vertolet-mi-28n-ohotnik-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5085184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РОССИЙСКИЙ ВЕРТОЛЕТ </a:t>
            </a:r>
            <a:r>
              <a:rPr lang="ru-RU" sz="4400" dirty="0" err="1" smtClean="0">
                <a:solidFill>
                  <a:srgbClr val="C00000"/>
                </a:solidFill>
              </a:rPr>
              <a:t>Мип</a:t>
            </a:r>
            <a:r>
              <a:rPr lang="ru-RU" sz="4400" dirty="0" smtClean="0">
                <a:solidFill>
                  <a:srgbClr val="C00000"/>
                </a:solidFill>
              </a:rPr>
              <a:t>- 28Н «Ночной охотник»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ТР-90 &quot;Росток&quot; ГАЗ-59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5805264"/>
            <a:ext cx="875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БТР – 90 «Росток» ГАЗ -5923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-84У «Оплот» - основной боевой танк Украин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373217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u="sng" dirty="0" smtClean="0">
                <a:solidFill>
                  <a:srgbClr val="C00000"/>
                </a:solidFill>
              </a:rPr>
              <a:t>Т-84У «Оплот» - основной боевой танк.</a:t>
            </a:r>
            <a:endParaRPr lang="ru-RU" sz="44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ontessoriself.ru/wp-content/uploads/2016/01/boevaya-mashina-pehoty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98116"/>
            <a:ext cx="9144000" cy="7056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39</Words>
  <Application>Microsoft Office PowerPoint</Application>
  <PresentationFormat>Экран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ВОЕННАЯ ТЕХНИКА составила  старший воспитатель: СТУПАКОВА НАТАЛЬЯ ВАСИЛЬЕВНА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Владелец</cp:lastModifiedBy>
  <cp:revision>30</cp:revision>
  <dcterms:modified xsi:type="dcterms:W3CDTF">2019-08-13T09:05:41Z</dcterms:modified>
</cp:coreProperties>
</file>