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9" r:id="rId4"/>
    <p:sldId id="260" r:id="rId5"/>
    <p:sldId id="261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Картотека  дидактических  игр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КГН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im0-tub-ru.yandex.net/i?id=76954133c0e532bdd7d75250f7a82c4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60848"/>
            <a:ext cx="3995936" cy="39959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594928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Составил:  воспитатель Шилова А.В.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3019787"/>
            <a:ext cx="2232248" cy="257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717032"/>
            <a:ext cx="1800200" cy="197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0-tub-ru.yandex.net/i?id=76954133c0e532bdd7d75250f7a82c4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032026"/>
            <a:ext cx="3419872" cy="34198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69127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 по КГН «Помоем ручки»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                                                                                                                 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стремление к самостоятельности при выполнении навыков самообслуживания.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учить ребёнка последовательно выполнять действия при мытье рук, подражать действиям взрослого.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Проявлять аккуратность, не мочить одежду, не разбрызгивать воду.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родолжать использовать правило поведения среди людей: моем руки.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игры: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Кукла Маша, принадлежности для умывания.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руках у воспитателя грязное полотенце. Показывает полотенце детям и читает стихи.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«Кто не моет руки с мылом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среды и до среды?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мохнатом полотенце,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Отпечатаны следы».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Детки покажите свои ладошки, я посмотрю на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грязнулю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который испачкал полотенце. Нет, его здесь нет. Интересно, кто - же испачкал полотенце?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с воспитателем ищут в группе, в игровом уголке, куклу Машу с грязными руками).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0-tub-ru.yandex.net/i?id=76954133c0e532bdd7d75250f7a82c4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032026"/>
            <a:ext cx="3419872" cy="34198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69127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Это оказывается, Машенька испачкала наше полотенце.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«А, нашли, ругать не будем,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То, что было позабудем,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Позабудем то, что было,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научим мыться с мылом».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Ребятки, давайте научим куклу Машу правильно мыть ручки. А что нам для этого нужно?                                                                                          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детей: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(вода, мыло, полотенце)                                                         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Где это все у нас находится?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детей.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Воспитатель: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Правильно, в умывальной комнате.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(Дети вместе с воспитателем проходят в умывальную комнату).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Последовательность действий мытья рук: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1.Засучить рукава «Кто рукавчик не засучит, тот водички не получит»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2.Теперь нужно открыть кран «Выходи водица, мы пришли умыться»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3.Смачиваем ручки водой «Лейся на ладошки понемножку»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4.Затем мылим руки «Ладушки, ладушки с мылом  моем лапушки»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5.Смываем водичкой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«В кране булькает вода, очень даже здорово!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Моет реченьки сама, Машенька Егорова».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6.Закрываем воду, вытираем руки своим полотенцем.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Теперь, Машенька, у тебя чистые ручки.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Машенька: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Спасибо, ребята, теперь я всегда буду мыть руки. И полотенце у меня всегда будет чистое.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Ребята, давайте сами помоем руки. Дети моют руки. Воспитатель читает стихи.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«Нужно мыться непременно утром, вечером и днём.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каждою едою, после сна и перед сном».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53342"/>
            <a:ext cx="1907704" cy="220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653136"/>
            <a:ext cx="2010566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1520" y="371750"/>
            <a:ext cx="864096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 по КГН  «Что такое хорошо и что такое плохо»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детей отличать хорошее поведение от плохого.  Обратить внимание на то, что хорошее поведение приносит радость, здоровье как тебе самому, так и окружающим тебя людям, и, наоборот, плохое  поведение может привести  к  несчастию, болезни. 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Игровая задача: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Ребенку предлагается определить, "что хорошо, а что плохо",  объяснить  свое   решение.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Выражать мимикой свое отношение детям следует только  после вопроса "Ребята, это хорошо или плохо?"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Демонстрационный материал: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Отрывки из художественных произведений,  жизненные факты о хорошем и плохом  поведении человека, детей, группы.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Дети мимикой и жестами выражают свое отношение к хорошему и плохому  поведению (плохое поведение - делают сердитое лицо, грозят пальцем;   хорошее - улыбаются, одобрительно кивают головами).      Отвечают на  вопросы воспитателя.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Примерный тест.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Сегодня Сережа опять ел снег. Ребята, это хорошо или плохо?</a:t>
            </a: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мимикой и жестами показывают, что это плохо. 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может случиться с Сережей? Дети отвечают.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536" y="382309"/>
            <a:ext cx="583264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 по КГН                                                                                     «Научим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Хрюшу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приводить себя в порядок».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культурно гигиенических навыков.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игрушка поросенок.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                                                                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Игрушка «приходит» в гости к детям и делится с ними тем, что никак не научится мыть руки и лицо, одеваться, расчесываться; просит помочь.                                                                                                          Воспитатель  напоминает ребятам последовательность действий, просит рассказать об этом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Хрюше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                                                                    Очень интересно наблюдать за детьми в тот момент, когда они пытаются выглядеть «профессионалами» перед маленькой игрушкой и учат её умываться, рассказывают, как правильно одеваться и расчесываться.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0-tub-ru.yandex.net/i?id=76954133c0e532bdd7d75250f7a82c4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32030"/>
            <a:ext cx="2843808" cy="3484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1520" y="211152"/>
            <a:ext cx="8064896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 по КГН  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«Правила поведения за столом»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культурно гигиенических навыков. Закреплять умение детей правильно держать ложку, кормить «малыша» кашей, вытирать рот салфеткой.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Формировать доброе отношение к младшим детям.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Активизировать словарь: ложка, салфетка, скатерть, каша, кастрюля.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кукла – «малыш», кукольная посуда.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 игры:                                                                                                                     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показывает куклу-малыша и знакомит его с детьми.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Подносит   куклу к своему уху и «слушает то, что он скажет».                                                                                        Говорит детям, что малыш хочет есть. Читает стихотворение З.Александровой: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плите сварилась каша.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большая ложка наша?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тебе перед едой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Руки вымою водой,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Повяжу тебе салфетку –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Ешь котлетку, ешь конфетку,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Молоко свое допей,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пойдем гулять скорей.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Воспитатель предлагает детям покормить куклу кашей, которая стоит в кастрюле на столе. Накладывает кашу в тарелку и просит покормить ею куклу. Следит за тем, чтобы ребенок правильно держал ложку, не торопился, довел начатое до конца.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окончании игры хвалит детей. Обращает внимание на то, как аккуратно ела кукла.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0-tub-ru.yandex.net/i?id=76954133c0e532bdd7d75250f7a82c4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212976"/>
            <a:ext cx="1619672" cy="1984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536" y="193941"/>
            <a:ext cx="583264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по КГН  «Почистим зубки»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культурно гигиенических навыков. Учить ребенка чистить зубы.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две зубные щетки, стакан с водой, зеркало.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Воспитатель просит детей посмотреть в зеркало и улыбнуться, при этом обращает их внимание на зубы. Затем говорит, чтобы зубы не болели, нужно их чистить. Воспитатель достает две щетки: одну дает в руки ребенку, а другой показывает, как нужно проводить щеткой по зубам, при этом произносит потешку:</a:t>
            </a:r>
          </a:p>
          <a:p>
            <a:pPr algn="ctr"/>
            <a:r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Ротик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ротик! Где ты ротик?                                                                                                                                                                                                                                                                Зубки, зубки!  Где вы зубки?                                                                                                                                       Щечка, щечка! Где ты щечка?                                                                                                    Будет чистенькая дочка!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конце игры, воспитатель вместе с детьми смотрят в зеркало и улыбаются, показывая чистые зубы. При необходимости используются совместные действия взрослого и ребенка.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0-tub-ru.yandex.net/i?id=76954133c0e532bdd7d75250f7a82c4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564904"/>
            <a:ext cx="2843808" cy="3484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418357"/>
            <a:ext cx="8028384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по КГН                                                                                     «Научим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Хрюшу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одеваться на прогулку»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Учить детей соблюдать последовательность при одевании.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Активизировать словарь: носки, рейтузы, свитер, сапоги, шапка, пальто.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Оборудование: игрушка поросенок, предметы одежды.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Раздается стук в дверь. Воспитатель говорит: «Дети, послушайте, кто-то стучит в дверь». В гости к детям приходит игрушка поросенок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Хрюша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Дети здороваются с ним.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Хрюша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приносит одежду. Рассказывает, что  собирается  гулять, но не знает, что надеть сначала, что потом.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Не расстраивайся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Хрюша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мы с ребятами сейчас тебе поможем, научим тебя  одеваться правильно. Выкладывает перед детьми набор одежды, усаживает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Хрюшу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Что это? – показывает по одному предмету одежды. Дети называют по очереди каждый предмет одежды.                                            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Воспитатель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- Правильно. Молодцы!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Хрюша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сначала надо надеть носки (вызывает одного ребенка, который показывает, как надо надевать).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Воспитатель хвалит ребенка, спрашивает:                                        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«А что же дальше надеть?» - Дети отвечают.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Правильно, штаны (вызывает другого ребенка, который одевает                                     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Хрюше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штаны).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Воспитатель хвалит его.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Так последовательно дети одевают поросенка.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при необходимости помогает и хвалит детей.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Воспитатель: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Молодцы! Запомнил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Хрюша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как надо одеваться?                                         А вы, ребята запомнили?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0-tub-ru.yandex.net/i?id=76954133c0e532bdd7d75250f7a82c4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1916845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814</Words>
  <Application>Microsoft Office PowerPoint</Application>
  <PresentationFormat>Экран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 Шилова</dc:creator>
  <cp:lastModifiedBy>Admin</cp:lastModifiedBy>
  <cp:revision>2</cp:revision>
  <dcterms:created xsi:type="dcterms:W3CDTF">2019-03-28T20:39:08Z</dcterms:created>
  <dcterms:modified xsi:type="dcterms:W3CDTF">2019-05-06T10:25:31Z</dcterms:modified>
</cp:coreProperties>
</file>