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handoutMasterIdLst>
    <p:handoutMasterId r:id="rId19"/>
  </p:handoutMasterIdLst>
  <p:sldIdLst>
    <p:sldId id="257" r:id="rId5"/>
    <p:sldId id="270" r:id="rId6"/>
    <p:sldId id="258" r:id="rId7"/>
    <p:sldId id="259" r:id="rId8"/>
    <p:sldId id="261" r:id="rId9"/>
    <p:sldId id="263" r:id="rId10"/>
    <p:sldId id="264" r:id="rId11"/>
    <p:sldId id="265" r:id="rId12"/>
    <p:sldId id="260" r:id="rId13"/>
    <p:sldId id="267" r:id="rId14"/>
    <p:sldId id="268" r:id="rId15"/>
    <p:sldId id="266" r:id="rId16"/>
    <p:sldId id="262" r:id="rId17"/>
    <p:sldId id="269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3052" autoAdjust="0"/>
  </p:normalViewPr>
  <p:slideViewPr>
    <p:cSldViewPr snapToGrid="0">
      <p:cViewPr varScale="1">
        <p:scale>
          <a:sx n="90" d="100"/>
          <a:sy n="90" d="100"/>
        </p:scale>
        <p:origin x="5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10.03.2019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6992" y="1801368"/>
            <a:ext cx="9144000" cy="1271668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87" y="4919472"/>
            <a:ext cx="780779" cy="18132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87" y="2486190"/>
            <a:ext cx="6529105" cy="33398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3148546"/>
            <a:ext cx="946995" cy="8888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4064" flipH="1">
            <a:off x="9040091" y="280346"/>
            <a:ext cx="1620000" cy="1449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2264">
            <a:off x="432872" y="866690"/>
            <a:ext cx="2281516" cy="13411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8" y="5120640"/>
            <a:ext cx="462607" cy="9102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276" y="-494119"/>
            <a:ext cx="2726006" cy="28881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520" y="785524"/>
            <a:ext cx="521596" cy="81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79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79" y="4982080"/>
            <a:ext cx="2264474" cy="13310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18841" y="624268"/>
            <a:ext cx="1087755" cy="1019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2288674"/>
            <a:ext cx="1378875" cy="12809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46" y="160762"/>
            <a:ext cx="844933" cy="7930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5" y="1896931"/>
            <a:ext cx="413035" cy="8127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28" y="3776471"/>
            <a:ext cx="1062888" cy="135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16" y="-416425"/>
            <a:ext cx="2105596" cy="223087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44" y="105247"/>
            <a:ext cx="748195" cy="7022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8" y="1617231"/>
            <a:ext cx="590550" cy="11620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78" y="4179048"/>
            <a:ext cx="832257" cy="10628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25" y="4768561"/>
            <a:ext cx="1497976" cy="9466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01" y="5605930"/>
            <a:ext cx="1359952" cy="12633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72" y="5631447"/>
            <a:ext cx="1384005" cy="6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66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587" y="-347322"/>
            <a:ext cx="2348721" cy="248846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819" y="5166360"/>
            <a:ext cx="924802" cy="868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78" y="2020246"/>
            <a:ext cx="456953" cy="8991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9951" flipH="1">
            <a:off x="205829" y="3358523"/>
            <a:ext cx="971850" cy="12086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827" y="89169"/>
            <a:ext cx="920345" cy="7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3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399" y="169358"/>
            <a:ext cx="766227" cy="7191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7" y="5047487"/>
            <a:ext cx="495264" cy="9745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13" y="3233118"/>
            <a:ext cx="1383331" cy="1766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47" y="5688912"/>
            <a:ext cx="1750047" cy="1169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978" y="-281815"/>
            <a:ext cx="1913925" cy="202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0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940" y="1171075"/>
            <a:ext cx="1844592" cy="195433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980944" y="1964368"/>
            <a:ext cx="6210373" cy="1161046"/>
          </a:xfrm>
          <a:prstGeom prst="rect">
            <a:avLst/>
          </a:prstGeom>
        </p:spPr>
        <p:txBody>
          <a:bodyPr/>
          <a:lstStyle>
            <a:lvl1pPr>
              <a:defRPr sz="5400" b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240" y="-1521677"/>
            <a:ext cx="869033" cy="8156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017" y="6858000"/>
            <a:ext cx="1143002" cy="9387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1188" y="4246511"/>
            <a:ext cx="1063754" cy="10088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3276" y="247307"/>
            <a:ext cx="1005842" cy="8625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72" y="5255401"/>
            <a:ext cx="398728" cy="7845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4366661"/>
            <a:ext cx="1178004" cy="12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0.4944 0.03982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14" y="19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77556E-17 L 0.26823 0.75972 " pathEditMode="relative" rAng="0" ptsTypes="AA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1" y="3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74127 -0.5307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" y="-26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36 0.32106 L -0.23802 -0.46945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19" y="-3953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4" presetClass="path" presetSubtype="0" accel="45143" decel="4514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C -0.06966 0.12616 -0.2306 0.11273 -0.23867 0.10695 C -0.2405 0.10533 -0.42617 0.13426 -0.50482 0.10093 C -0.58373 0.06783 -0.65964 -0.01967 -0.71185 -0.09236 C -0.76185 -0.18102 -0.79128 -0.24815 -0.81133 -0.3169 C -0.83151 -0.38588 -0.84271 -0.53379 -0.85026 -0.55416 " pathEditMode="relative" rAng="0" ptsTypes="AAAAAA">
                                      <p:cBhvr>
                                        <p:cTn id="14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13" y="-2185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0" r:id="rId2"/>
    <p:sldLayoutId id="2147483681" r:id="rId3"/>
    <p:sldLayoutId id="2147483687" r:id="rId4"/>
    <p:sldLayoutId id="2147483688" r:id="rId5"/>
    <p:sldLayoutId id="2147483689" r:id="rId6"/>
    <p:sldLayoutId id="2147483692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8.jpeg"/><Relationship Id="rId5" Type="http://schemas.openxmlformats.org/officeDocument/2006/relationships/image" Target="../media/image12.png"/><Relationship Id="rId10" Type="http://schemas.openxmlformats.org/officeDocument/2006/relationships/image" Target="../media/image27.jpeg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2.png"/><Relationship Id="rId4" Type="http://schemas.openxmlformats.org/officeDocument/2006/relationships/image" Target="../media/image19.png"/><Relationship Id="rId9" Type="http://schemas.openxmlformats.org/officeDocument/2006/relationships/image" Target="../media/image3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34145" y="2317172"/>
            <a:ext cx="6702138" cy="1184563"/>
          </a:xfrm>
          <a:prstGeom prst="rect">
            <a:avLst/>
          </a:prstGeom>
        </p:spPr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«Покормим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птиц зимой»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дошкольный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возраст)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15935" y="83127"/>
            <a:ext cx="67021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 общеразвивающего  вида № 31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Мирской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муниципального  образования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Кавказский район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474688" y="5337545"/>
            <a:ext cx="4521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 воспитатель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старшей группы</a:t>
            </a:r>
          </a:p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Пичкурова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Васильевна</a:t>
            </a:r>
          </a:p>
        </p:txBody>
      </p:sp>
    </p:spTree>
    <p:extLst>
      <p:ext uri="{BB962C8B-B14F-4D97-AF65-F5344CB8AC3E}">
        <p14:creationId xmlns:p14="http://schemas.microsoft.com/office/powerpoint/2010/main" val="349080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404" y="748145"/>
            <a:ext cx="4582391" cy="61098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643" y="748144"/>
            <a:ext cx="4582392" cy="610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1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92" y="728226"/>
            <a:ext cx="4584124" cy="61473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69" y="693014"/>
            <a:ext cx="4636943" cy="618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99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42" y="706583"/>
            <a:ext cx="4278457" cy="61514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159" y="706583"/>
            <a:ext cx="4559877" cy="615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06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4148"/>
            <a:ext cx="5925136" cy="44438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65" y="1552354"/>
            <a:ext cx="3979235" cy="53056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716" y="1552354"/>
            <a:ext cx="3864049" cy="530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1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Спасибо за внимание!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020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5252483" cy="6858000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Покормите птиц зимой!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со всех концов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вам слетятся, как домой,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Стайки на крыльцо.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богаты их корма,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Горсть зерна нужна,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Горсть одна – и не страшна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им зима.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гибнет их – не счесть,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Видеть тяжело.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ведь в нашем сердце есть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для птиц тепло.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Яшин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874" y="1"/>
            <a:ext cx="7269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86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52" y="6991855"/>
            <a:ext cx="2264474" cy="13310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9991" y="-1019175"/>
            <a:ext cx="1087755" cy="10191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2288674"/>
            <a:ext cx="1378875" cy="12809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658" y="238386"/>
            <a:ext cx="844933" cy="7930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5" y="1896931"/>
            <a:ext cx="413035" cy="8127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28" y="3776471"/>
            <a:ext cx="1062888" cy="13573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3120540"/>
            <a:ext cx="386141" cy="6060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35" y="1807535"/>
            <a:ext cx="6733953" cy="50504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33" y="127591"/>
            <a:ext cx="4743867" cy="673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3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037 L 0.52227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67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13229 0.2854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142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01527 L 0.22279 -0.28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-15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16" y="-416425"/>
            <a:ext cx="2105596" cy="22308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020" y="-3242"/>
            <a:ext cx="748195" cy="7022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8" y="1617231"/>
            <a:ext cx="590550" cy="11620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78" y="4179048"/>
            <a:ext cx="832257" cy="10628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212" y="-991538"/>
            <a:ext cx="1497976" cy="9466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01" y="5605930"/>
            <a:ext cx="1359952" cy="12633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72" y="5631447"/>
            <a:ext cx="1384005" cy="66276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484" y="3369470"/>
            <a:ext cx="386141" cy="6060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60" y="1631231"/>
            <a:ext cx="4216252" cy="52380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694" y="2863019"/>
            <a:ext cx="2806936" cy="39949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46534" y="1631231"/>
            <a:ext cx="3845466" cy="522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1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0.50092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43476 0.85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5" y="425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7" y="5047487"/>
            <a:ext cx="495264" cy="9745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365" y="3306270"/>
            <a:ext cx="1383331" cy="17666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154" y="5677896"/>
            <a:ext cx="1766534" cy="11801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978" y="-281815"/>
            <a:ext cx="1913925" cy="202779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141" y="2314576"/>
            <a:ext cx="471359" cy="7397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677" y="12905"/>
            <a:ext cx="766227" cy="71917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87" y="12905"/>
            <a:ext cx="4674916" cy="68450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1" y="988828"/>
            <a:ext cx="3769803" cy="58691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4708" y="2506605"/>
            <a:ext cx="3754279" cy="435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5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0.20046 L 0.45338 0.01782 " pathEditMode="relative" rAng="0" ptsTypes="AA">
                                      <p:cBhvr>
                                        <p:cTn id="6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20" y="-91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98667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670" y="1909384"/>
            <a:ext cx="3759682" cy="49486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419" y="1909384"/>
            <a:ext cx="3455581" cy="494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13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3" y="0"/>
            <a:ext cx="2848859" cy="37984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3" y="3059521"/>
            <a:ext cx="2848859" cy="37984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912" y="2360428"/>
            <a:ext cx="4608771" cy="44975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683" y="1029534"/>
            <a:ext cx="4163089" cy="582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34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92" y="2067791"/>
            <a:ext cx="5933208" cy="47902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505" y="841664"/>
            <a:ext cx="4863003" cy="601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06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587" y="-347322"/>
            <a:ext cx="2348721" cy="24884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265" y="5200321"/>
            <a:ext cx="924802" cy="8680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78" y="2020246"/>
            <a:ext cx="456953" cy="8991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9951" flipH="1">
            <a:off x="205829" y="3358523"/>
            <a:ext cx="971850" cy="12086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427" y="0"/>
            <a:ext cx="920345" cy="7539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7" y="2725343"/>
            <a:ext cx="386141" cy="6060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096" y="562934"/>
            <a:ext cx="4721299" cy="62950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603" y="562934"/>
            <a:ext cx="4721300" cy="629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3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29 -0.00532 L -0.53555 0.00648 " pathEditMode="relative" rAng="0" ptsTypes="AA">
                                      <p:cBhvr>
                                        <p:cTn id="6" dur="1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42" y="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0.3599 -0.0053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25" y="-13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AD300A45-241B-484A-8AB7-E4E106A9140C}" vid="{035C38CC-2C83-46D0-869F-FABCD5E447C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3FA65F-4361-4E04-8BDA-4F8256B2EBC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D7DA39ED-743A-42D6-9416-1284B80FBA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0AAC4FE-6AA2-4812-A805-2E0A445923B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на тему Природа и мир вокруг нас с птичками</Template>
  <TotalTime>0</TotalTime>
  <Words>36</Words>
  <Application>Microsoft Office PowerPoint</Application>
  <PresentationFormat>Широкоэкранный</PresentationFormat>
  <Paragraphs>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Segoe UI</vt:lpstr>
      <vt:lpstr>Segoe UI Light</vt:lpstr>
      <vt:lpstr>Times New Roman</vt:lpstr>
      <vt:lpstr>Тема1</vt:lpstr>
      <vt:lpstr>Проект «Покормим птиц зимой» (старший дошкольный возраст)</vt:lpstr>
      <vt:lpstr>Покормите птиц зимой! Пусть со всех концов К вам слетятся, как домой, Стайки на крыльцо. Не богаты их корма, Горсть зерна нужна, Горсть одна – и не страшна Будет им зима. Сколько гибнет их – не счесть, Видеть тяжело. А ведь в нашем сердце есть И для птиц тепло. А. Яшин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Спасибо за внимание!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2019-03-04T19:27:33Z</dcterms:created>
  <dcterms:modified xsi:type="dcterms:W3CDTF">2019-03-10T07:39:34Z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